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96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628073-9BCF-4DAD-A354-DA3131255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9858" y="1976284"/>
            <a:ext cx="8042787" cy="1370116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64EC130-7078-4491-B1F6-F6D7703392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18619" y="3575974"/>
            <a:ext cx="6754761" cy="1015691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AA6FFDE-BD6A-4583-8BC9-37C26E632D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09652" y="5108882"/>
            <a:ext cx="2743200" cy="365125"/>
          </a:xfrm>
        </p:spPr>
        <p:txBody>
          <a:bodyPr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fld id="{EA8A4AD1-B418-4F0E-8083-3C44180A06F5}" type="datetimeFigureOut">
              <a:rPr lang="pl-PL" smtClean="0"/>
              <a:pPr/>
              <a:t>23.02.2021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262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9016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9341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\Porównanie 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  <a:lvl2pPr>
              <a:defRPr>
                <a:solidFill>
                  <a:srgbClr val="F2F2F2"/>
                </a:solidFill>
              </a:defRPr>
            </a:lvl2pPr>
            <a:lvl3pPr>
              <a:defRPr>
                <a:solidFill>
                  <a:srgbClr val="F2F2F2"/>
                </a:solidFill>
              </a:defRPr>
            </a:lvl3pPr>
            <a:lvl4pPr>
              <a:defRPr>
                <a:solidFill>
                  <a:srgbClr val="F2F2F2"/>
                </a:solidFill>
              </a:defRPr>
            </a:lvl4pPr>
            <a:lvl5pPr>
              <a:defRPr>
                <a:solidFill>
                  <a:srgbClr val="F2F2F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40933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218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200">
                <a:solidFill>
                  <a:schemeClr val="bg2"/>
                </a:solidFill>
              </a:defRPr>
            </a:lvl2pPr>
            <a:lvl3pPr>
              <a:defRPr sz="2000">
                <a:solidFill>
                  <a:schemeClr val="bg2"/>
                </a:solidFill>
              </a:defRPr>
            </a:lvl3pPr>
            <a:lvl4pPr>
              <a:defRPr sz="18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87677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549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018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50230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699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679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73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rgbClr val="2D2D2D"/>
                </a:solidFill>
              </a:defRPr>
            </a:lvl1pPr>
            <a:lvl2pPr>
              <a:defRPr sz="2200">
                <a:solidFill>
                  <a:srgbClr val="2D2D2D"/>
                </a:solidFill>
              </a:defRPr>
            </a:lvl2pPr>
            <a:lvl3pPr>
              <a:defRPr sz="2000">
                <a:solidFill>
                  <a:srgbClr val="2D2D2D"/>
                </a:solidFill>
              </a:defRPr>
            </a:lvl3pPr>
            <a:lvl4pPr>
              <a:defRPr sz="1800">
                <a:solidFill>
                  <a:srgbClr val="2D2D2D"/>
                </a:solidFill>
              </a:defRPr>
            </a:lvl4pPr>
            <a:lvl5pPr>
              <a:defRPr sz="1600">
                <a:solidFill>
                  <a:srgbClr val="2D2D2D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7981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33157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022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8603A9-45A8-40D7-8797-445EAE365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71" y="1495835"/>
            <a:ext cx="11631561" cy="987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F9D75DA-42AE-436D-95B0-50F507168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471" y="2644877"/>
            <a:ext cx="11631561" cy="3038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965FDC6-08C8-4939-89FB-EA5BCE643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A4AD1-B418-4F0E-8083-3C44180A06F5}" type="datetimeFigureOut">
              <a:rPr lang="pl-PL" smtClean="0"/>
              <a:t>23.02.2021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213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rgbClr val="2D2D2D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D2D2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D2D2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D2D2D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D2D2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0934B13-D592-4E5A-BBDD-2E9372B0E1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7CEDAEF-2B0F-433F-83D0-134BE098F7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5420842"/>
      </p:ext>
    </p:extLst>
  </p:cSld>
  <p:clrMapOvr>
    <a:masterClrMapping/>
  </p:clrMapOvr>
</p:sld>
</file>

<file path=ppt/theme/theme1.xml><?xml version="1.0" encoding="utf-8"?>
<a:theme xmlns:a="http://schemas.openxmlformats.org/drawingml/2006/main" name="wisie_pk_motyw_v1">
  <a:themeElements>
    <a:clrScheme name="WIŚiE PK">
      <a:dk1>
        <a:srgbClr val="0D3371"/>
      </a:dk1>
      <a:lt1>
        <a:sysClr val="window" lastClr="FFFFFF"/>
      </a:lt1>
      <a:dk2>
        <a:srgbClr val="006FAA"/>
      </a:dk2>
      <a:lt2>
        <a:srgbClr val="FFFFFF"/>
      </a:lt2>
      <a:accent1>
        <a:srgbClr val="00B900"/>
      </a:accent1>
      <a:accent2>
        <a:srgbClr val="FF9D00"/>
      </a:accent2>
      <a:accent3>
        <a:srgbClr val="00A043"/>
      </a:accent3>
      <a:accent4>
        <a:srgbClr val="00B0DC"/>
      </a:accent4>
      <a:accent5>
        <a:srgbClr val="00B3A9"/>
      </a:accent5>
      <a:accent6>
        <a:srgbClr val="5C3613"/>
      </a:accent6>
      <a:hlink>
        <a:srgbClr val="00B900"/>
      </a:hlink>
      <a:folHlink>
        <a:srgbClr val="FF9D00"/>
      </a:folHlink>
    </a:clrScheme>
    <a:fontScheme name="WIŚiE PK">
      <a:majorFont>
        <a:latin typeface="Fieldwork 06 Geo Bold"/>
        <a:ea typeface=""/>
        <a:cs typeface=""/>
      </a:majorFont>
      <a:minorFont>
        <a:latin typeface="Fieldwork 04 Geo Regular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ŚiE PK - motyw 3 (j. polski)" id="{710B31C6-3624-4AA9-AC18-399E50A166F0}" vid="{A1E06C9D-2718-434A-811D-CE2F5AFE269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Fieldwork 04 Geo Regular</vt:lpstr>
      <vt:lpstr>Fieldwork 06 Geo Bold</vt:lpstr>
      <vt:lpstr>wisie_pk_motyw_v1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Piotr</dc:creator>
  <cp:lastModifiedBy>Piotr</cp:lastModifiedBy>
  <cp:revision>3</cp:revision>
  <dcterms:created xsi:type="dcterms:W3CDTF">2021-02-23T17:54:35Z</dcterms:created>
  <dcterms:modified xsi:type="dcterms:W3CDTF">2021-02-23T18:18:04Z</dcterms:modified>
</cp:coreProperties>
</file>