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ymbol zastępczy obrazu 13">
            <a:extLst>
              <a:ext uri="{FF2B5EF4-FFF2-40B4-BE49-F238E27FC236}">
                <a16:creationId xmlns:a16="http://schemas.microsoft.com/office/drawing/2014/main" id="{C53E23E0-5681-45A1-B43D-EE469140F324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0" y="290165"/>
            <a:ext cx="5907578" cy="6243985"/>
          </a:xfrm>
          <a:custGeom>
            <a:avLst/>
            <a:gdLst>
              <a:gd name="connsiteX0" fmla="*/ 2341476 w 5907578"/>
              <a:gd name="connsiteY0" fmla="*/ 0 h 6243985"/>
              <a:gd name="connsiteX1" fmla="*/ 3566102 w 5907578"/>
              <a:gd name="connsiteY1" fmla="*/ 0 h 6243985"/>
              <a:gd name="connsiteX2" fmla="*/ 3566102 w 5907578"/>
              <a:gd name="connsiteY2" fmla="*/ 632548 h 6243985"/>
              <a:gd name="connsiteX3" fmla="*/ 4680065 w 5907578"/>
              <a:gd name="connsiteY3" fmla="*/ 632548 h 6243985"/>
              <a:gd name="connsiteX4" fmla="*/ 4680065 w 5907578"/>
              <a:gd name="connsiteY4" fmla="*/ 1 h 6243985"/>
              <a:gd name="connsiteX5" fmla="*/ 5904691 w 5907578"/>
              <a:gd name="connsiteY5" fmla="*/ 1 h 6243985"/>
              <a:gd name="connsiteX6" fmla="*/ 5904691 w 5907578"/>
              <a:gd name="connsiteY6" fmla="*/ 632548 h 6243985"/>
              <a:gd name="connsiteX7" fmla="*/ 5907578 w 5907578"/>
              <a:gd name="connsiteY7" fmla="*/ 632548 h 6243985"/>
              <a:gd name="connsiteX8" fmla="*/ 5907578 w 5907578"/>
              <a:gd name="connsiteY8" fmla="*/ 6243639 h 6243985"/>
              <a:gd name="connsiteX9" fmla="*/ 1225117 w 5907578"/>
              <a:gd name="connsiteY9" fmla="*/ 6243639 h 6243985"/>
              <a:gd name="connsiteX10" fmla="*/ 1225117 w 5907578"/>
              <a:gd name="connsiteY10" fmla="*/ 6243985 h 6243985"/>
              <a:gd name="connsiteX11" fmla="*/ 491 w 5907578"/>
              <a:gd name="connsiteY11" fmla="*/ 6243985 h 6243985"/>
              <a:gd name="connsiteX12" fmla="*/ 491 w 5907578"/>
              <a:gd name="connsiteY12" fmla="*/ 6243639 h 6243985"/>
              <a:gd name="connsiteX13" fmla="*/ 0 w 5907578"/>
              <a:gd name="connsiteY13" fmla="*/ 6243639 h 6243985"/>
              <a:gd name="connsiteX14" fmla="*/ 0 w 5907578"/>
              <a:gd name="connsiteY14" fmla="*/ 632548 h 6243985"/>
              <a:gd name="connsiteX15" fmla="*/ 491 w 5907578"/>
              <a:gd name="connsiteY15" fmla="*/ 632548 h 6243985"/>
              <a:gd name="connsiteX16" fmla="*/ 491 w 5907578"/>
              <a:gd name="connsiteY16" fmla="*/ 348 h 6243985"/>
              <a:gd name="connsiteX17" fmla="*/ 1225117 w 5907578"/>
              <a:gd name="connsiteY17" fmla="*/ 348 h 6243985"/>
              <a:gd name="connsiteX18" fmla="*/ 1225117 w 5907578"/>
              <a:gd name="connsiteY18" fmla="*/ 632548 h 6243985"/>
              <a:gd name="connsiteX19" fmla="*/ 2341476 w 5907578"/>
              <a:gd name="connsiteY19" fmla="*/ 632548 h 6243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907578" h="6243985">
                <a:moveTo>
                  <a:pt x="2341476" y="0"/>
                </a:moveTo>
                <a:lnTo>
                  <a:pt x="3566102" y="0"/>
                </a:lnTo>
                <a:lnTo>
                  <a:pt x="3566102" y="632548"/>
                </a:lnTo>
                <a:lnTo>
                  <a:pt x="4680065" y="632548"/>
                </a:lnTo>
                <a:lnTo>
                  <a:pt x="4680065" y="1"/>
                </a:lnTo>
                <a:lnTo>
                  <a:pt x="5904691" y="1"/>
                </a:lnTo>
                <a:lnTo>
                  <a:pt x="5904691" y="632548"/>
                </a:lnTo>
                <a:lnTo>
                  <a:pt x="5907578" y="632548"/>
                </a:lnTo>
                <a:lnTo>
                  <a:pt x="5907578" y="6243639"/>
                </a:lnTo>
                <a:lnTo>
                  <a:pt x="1225117" y="6243639"/>
                </a:lnTo>
                <a:lnTo>
                  <a:pt x="1225117" y="6243985"/>
                </a:lnTo>
                <a:lnTo>
                  <a:pt x="491" y="6243985"/>
                </a:lnTo>
                <a:lnTo>
                  <a:pt x="491" y="6243639"/>
                </a:lnTo>
                <a:lnTo>
                  <a:pt x="0" y="6243639"/>
                </a:lnTo>
                <a:lnTo>
                  <a:pt x="0" y="632548"/>
                </a:lnTo>
                <a:lnTo>
                  <a:pt x="491" y="632548"/>
                </a:lnTo>
                <a:lnTo>
                  <a:pt x="491" y="348"/>
                </a:lnTo>
                <a:lnTo>
                  <a:pt x="1225117" y="348"/>
                </a:lnTo>
                <a:lnTo>
                  <a:pt x="1225117" y="632548"/>
                </a:lnTo>
                <a:lnTo>
                  <a:pt x="2341476" y="632548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A4628073-9BCF-4DAD-A354-DA31312559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0632" y="1917290"/>
            <a:ext cx="5520813" cy="1370116"/>
          </a:xfrm>
        </p:spPr>
        <p:txBody>
          <a:bodyPr anchor="b">
            <a:normAutofit/>
          </a:bodyPr>
          <a:lstStyle>
            <a:lvl1pPr algn="r">
              <a:defRPr sz="4000">
                <a:solidFill>
                  <a:schemeClr val="tx1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64EC130-7078-4491-B1F6-F6D7703392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0632" y="3516980"/>
            <a:ext cx="5520813" cy="1015691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AA6FFDE-BD6A-4583-8BC9-37C26E632D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8245" y="5404029"/>
            <a:ext cx="2743200" cy="365125"/>
          </a:xfrm>
        </p:spPr>
        <p:txBody>
          <a:bodyPr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EA8A4AD1-B418-4F0E-8083-3C44180A06F5}" type="datetimeFigureOut">
              <a:rPr lang="pl-PL" smtClean="0"/>
              <a:pPr/>
              <a:t>28.06.2021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22625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057439-B076-4CAD-BDFA-AF1C1DF1B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1" y="1337188"/>
            <a:ext cx="11700387" cy="2290915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6C1DD0C-43F2-4EF1-8248-0BAB9DD2D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141" y="3798735"/>
            <a:ext cx="11700386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490167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A1FAD1-F39C-4C1B-838F-FBFFC3ED4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477" y="1347019"/>
            <a:ext cx="11779046" cy="9635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86AB9E-FD79-41C8-BECB-6AEFC114B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6477" y="2477729"/>
            <a:ext cx="5813323" cy="369923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090839A-6EA6-4EE3-BB4F-45ED71A54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2477729"/>
            <a:ext cx="5813322" cy="369923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39341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\Porównanie 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537DA9-1D6D-4783-9B18-1A01A8CEB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16805"/>
            <a:ext cx="11798709" cy="100319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39C4DB5-6126-4BC3-8AE4-AA0B8F3AD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6646" y="2389238"/>
            <a:ext cx="5800930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55E7CE6-7C79-45C8-9790-4B358DED2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6646" y="2956259"/>
            <a:ext cx="5800930" cy="3169238"/>
          </a:xfr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  <a:lvl2pPr>
              <a:defRPr>
                <a:solidFill>
                  <a:srgbClr val="F2F2F2"/>
                </a:solidFill>
              </a:defRPr>
            </a:lvl2pPr>
            <a:lvl3pPr>
              <a:defRPr>
                <a:solidFill>
                  <a:srgbClr val="F2F2F2"/>
                </a:solidFill>
              </a:defRPr>
            </a:lvl3pPr>
            <a:lvl4pPr>
              <a:defRPr>
                <a:solidFill>
                  <a:srgbClr val="F2F2F2"/>
                </a:solidFill>
              </a:defRPr>
            </a:lvl4pPr>
            <a:lvl5pPr>
              <a:defRPr>
                <a:solidFill>
                  <a:srgbClr val="F2F2F2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94E17AED-E5D2-4E66-A90D-02F9CFB1AD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89238"/>
            <a:ext cx="5823154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C37A2E8-87A8-4626-ABD5-B5A5C69A0A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56259"/>
            <a:ext cx="5823154" cy="3169238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40933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2218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B6A26B-3818-4C76-8D01-F69B6B157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34114"/>
            <a:ext cx="4463845" cy="123026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8EA09EA-65A3-4D33-B19F-84E648873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334113"/>
            <a:ext cx="6782670" cy="4545577"/>
          </a:xfrm>
        </p:spPr>
        <p:txBody>
          <a:bodyPr/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200">
                <a:solidFill>
                  <a:schemeClr val="bg2"/>
                </a:solidFill>
              </a:defRPr>
            </a:lvl2pPr>
            <a:lvl3pPr>
              <a:defRPr sz="2000">
                <a:solidFill>
                  <a:schemeClr val="bg2"/>
                </a:solidFill>
              </a:defRPr>
            </a:lvl3pPr>
            <a:lvl4pPr>
              <a:defRPr sz="1800">
                <a:solidFill>
                  <a:schemeClr val="bg2"/>
                </a:solidFill>
              </a:defRPr>
            </a:lvl4pPr>
            <a:lvl5pPr>
              <a:defRPr sz="1600">
                <a:solidFill>
                  <a:schemeClr val="bg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C83DC6E-3A35-4B60-9303-B139775FCC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9"/>
            <a:ext cx="4463845" cy="314632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87677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698918-8DBA-4B9E-A018-2D8513B62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47020"/>
            <a:ext cx="4473677" cy="12192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B825B1F-2E20-4B35-9211-FAF078F110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47020"/>
            <a:ext cx="6782670" cy="45140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387CE8-66AE-4721-8CD4-6D8F0C94C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8"/>
            <a:ext cx="4473677" cy="313561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7549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DE506D-7AF7-4BC0-ADBE-BEBD74A2D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64175"/>
            <a:ext cx="11769213" cy="922900"/>
          </a:xfrm>
        </p:spPr>
        <p:txBody>
          <a:bodyPr/>
          <a:lstStyle>
            <a:lvl1pPr algn="ctr">
              <a:defRPr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D9AEF17-841B-4A56-BDA8-76B776741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45" y="2399071"/>
            <a:ext cx="11769212" cy="361074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018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057439-B076-4CAD-BDFA-AF1C1DF1B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1" y="1337188"/>
            <a:ext cx="11700387" cy="2290915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6C1DD0C-43F2-4EF1-8248-0BAB9DD2D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141" y="3798735"/>
            <a:ext cx="11700386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502303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A1FAD1-F39C-4C1B-838F-FBFFC3ED4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477" y="1347019"/>
            <a:ext cx="11779046" cy="96356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86AB9E-FD79-41C8-BECB-6AEFC114B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6477" y="2477729"/>
            <a:ext cx="5813323" cy="369923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090839A-6EA6-4EE3-BB4F-45ED71A54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2477729"/>
            <a:ext cx="5813322" cy="369923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26996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537DA9-1D6D-4783-9B18-1A01A8CEB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16805"/>
            <a:ext cx="11798709" cy="1003198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39C4DB5-6126-4BC3-8AE4-AA0B8F3AD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6646" y="2389238"/>
            <a:ext cx="5800930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55E7CE6-7C79-45C8-9790-4B358DED2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6646" y="2956259"/>
            <a:ext cx="5800930" cy="31692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94E17AED-E5D2-4E66-A90D-02F9CFB1AD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89238"/>
            <a:ext cx="5823154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C37A2E8-87A8-4626-ABD5-B5A5C69A0A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56259"/>
            <a:ext cx="5823154" cy="31692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66797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7731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B6A26B-3818-4C76-8D01-F69B6B157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34114"/>
            <a:ext cx="4463845" cy="1230261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8EA09EA-65A3-4D33-B19F-84E648873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334113"/>
            <a:ext cx="6782670" cy="4545577"/>
          </a:xfrm>
        </p:spPr>
        <p:txBody>
          <a:bodyPr/>
          <a:lstStyle>
            <a:lvl1pPr>
              <a:defRPr sz="2400">
                <a:solidFill>
                  <a:srgbClr val="2D2D2D"/>
                </a:solidFill>
              </a:defRPr>
            </a:lvl1pPr>
            <a:lvl2pPr>
              <a:defRPr sz="2200">
                <a:solidFill>
                  <a:srgbClr val="2D2D2D"/>
                </a:solidFill>
              </a:defRPr>
            </a:lvl2pPr>
            <a:lvl3pPr>
              <a:defRPr sz="2000">
                <a:solidFill>
                  <a:srgbClr val="2D2D2D"/>
                </a:solidFill>
              </a:defRPr>
            </a:lvl3pPr>
            <a:lvl4pPr>
              <a:defRPr sz="1800">
                <a:solidFill>
                  <a:srgbClr val="2D2D2D"/>
                </a:solidFill>
              </a:defRPr>
            </a:lvl4pPr>
            <a:lvl5pPr>
              <a:defRPr sz="1600">
                <a:solidFill>
                  <a:srgbClr val="2D2D2D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C83DC6E-3A35-4B60-9303-B139775FCC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9"/>
            <a:ext cx="4463845" cy="314632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79816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698918-8DBA-4B9E-A018-2D8513B62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47020"/>
            <a:ext cx="4473677" cy="1219200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B825B1F-2E20-4B35-9211-FAF078F110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47020"/>
            <a:ext cx="6782670" cy="45140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387CE8-66AE-4721-8CD4-6D8F0C94C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8"/>
            <a:ext cx="4473677" cy="313561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33157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DE506D-7AF7-4BC0-ADBE-BEBD74A2D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64175"/>
            <a:ext cx="11769213" cy="9229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D9AEF17-841B-4A56-BDA8-76B776741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45" y="2399071"/>
            <a:ext cx="11769212" cy="36107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70226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E8603A9-45A8-40D7-8797-445EAE365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471" y="1495835"/>
            <a:ext cx="11631561" cy="987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F9D75DA-42AE-436D-95B0-50F507168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471" y="2644877"/>
            <a:ext cx="11631561" cy="3038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965FDC6-08C8-4939-89FB-EA5BCE6436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A4AD1-B418-4F0E-8083-3C44180A06F5}" type="datetimeFigureOut">
              <a:rPr lang="pl-PL" smtClean="0"/>
              <a:t>28.06.2021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2138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rgbClr val="2D2D2D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D2D2D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D2D2D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D2D2D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D2D2D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B67EFBA-4EE6-49E5-830C-0F92567FDD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8BD3B35-8DDB-4D2E-BEAA-851E16AB3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" name="Symbol zastępczy obrazu 9">
            <a:extLst>
              <a:ext uri="{FF2B5EF4-FFF2-40B4-BE49-F238E27FC236}">
                <a16:creationId xmlns:a16="http://schemas.microsoft.com/office/drawing/2014/main" id="{37215C68-DB8D-481A-B386-05CB64FA926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1" r="23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76741810"/>
      </p:ext>
    </p:extLst>
  </p:cSld>
  <p:clrMapOvr>
    <a:masterClrMapping/>
  </p:clrMapOvr>
</p:sld>
</file>

<file path=ppt/theme/theme1.xml><?xml version="1.0" encoding="utf-8"?>
<a:theme xmlns:a="http://schemas.openxmlformats.org/drawingml/2006/main" name="wisie_pk_motyw_v1">
  <a:themeElements>
    <a:clrScheme name="WIŚiE PK">
      <a:dk1>
        <a:srgbClr val="0D3371"/>
      </a:dk1>
      <a:lt1>
        <a:sysClr val="window" lastClr="FFFFFF"/>
      </a:lt1>
      <a:dk2>
        <a:srgbClr val="006FAA"/>
      </a:dk2>
      <a:lt2>
        <a:srgbClr val="FFFFFF"/>
      </a:lt2>
      <a:accent1>
        <a:srgbClr val="00B900"/>
      </a:accent1>
      <a:accent2>
        <a:srgbClr val="FF9D00"/>
      </a:accent2>
      <a:accent3>
        <a:srgbClr val="00A043"/>
      </a:accent3>
      <a:accent4>
        <a:srgbClr val="00B0DC"/>
      </a:accent4>
      <a:accent5>
        <a:srgbClr val="00B3A9"/>
      </a:accent5>
      <a:accent6>
        <a:srgbClr val="5C3613"/>
      </a:accent6>
      <a:hlink>
        <a:srgbClr val="00B900"/>
      </a:hlink>
      <a:folHlink>
        <a:srgbClr val="FF9D00"/>
      </a:folHlink>
    </a:clrScheme>
    <a:fontScheme name="WIŚiE PK">
      <a:majorFont>
        <a:latin typeface="Fieldwork 06 Geo Bold"/>
        <a:ea typeface=""/>
        <a:cs typeface=""/>
      </a:majorFont>
      <a:minorFont>
        <a:latin typeface="Fieldwork 04 Geo Regular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ŚiE PK - theme 4 (eng)" id="{7ABBAC61-C63B-47B7-B391-4A7B8159AE5E}" vid="{E078823D-28B9-4F90-BD36-9B72D8C539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0</Words>
  <Application>Microsoft Office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Fieldwork 04 Geo Regular</vt:lpstr>
      <vt:lpstr>Fieldwork 06 Geo Bold</vt:lpstr>
      <vt:lpstr>wisie_pk_motyw_v1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Piotr</dc:creator>
  <cp:lastModifiedBy>Szymon Radwan</cp:lastModifiedBy>
  <cp:revision>5</cp:revision>
  <dcterms:created xsi:type="dcterms:W3CDTF">2021-02-23T18:38:16Z</dcterms:created>
  <dcterms:modified xsi:type="dcterms:W3CDTF">2021-06-28T09:37:38Z</dcterms:modified>
</cp:coreProperties>
</file>