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722" y="1917290"/>
            <a:ext cx="5520813" cy="13701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722" y="3516980"/>
            <a:ext cx="5520813" cy="10156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722" y="5404029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23.02.2021</a:t>
            </a:fld>
            <a:endParaRPr lang="pl-PL" dirty="0"/>
          </a:p>
        </p:txBody>
      </p:sp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6284422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0DF3390F-1F5C-4240-98CE-D92373360A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motyw 4 (j. polski)" id="{D693C2FF-D203-4B26-B38B-E66F6BD85E56}" vid="{3ABF6CF5-57F2-41ED-9415-817D0CA8323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WIŚiE PK - motyw 4 (j. polski)</Template>
  <TotalTime>1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Piotr</cp:lastModifiedBy>
  <cp:revision>1</cp:revision>
  <dcterms:created xsi:type="dcterms:W3CDTF">2021-02-23T18:38:16Z</dcterms:created>
  <dcterms:modified xsi:type="dcterms:W3CDTF">2021-02-23T18:39:56Z</dcterms:modified>
</cp:coreProperties>
</file>