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456" y="1592827"/>
            <a:ext cx="6101183" cy="1753573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455" y="3575974"/>
            <a:ext cx="6101183" cy="10156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455" y="5361960"/>
            <a:ext cx="27432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23.02.2021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641987"/>
            <a:ext cx="11700387" cy="1986116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622322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753033"/>
            <a:ext cx="5813323" cy="29890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753032"/>
            <a:ext cx="5813322" cy="2989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621605"/>
            <a:ext cx="11798709" cy="9642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6940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3261059"/>
            <a:ext cx="5800930" cy="2480980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940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61059"/>
            <a:ext cx="5823154" cy="2480980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658579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658578"/>
            <a:ext cx="6782670" cy="4075991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3057835"/>
            <a:ext cx="4463845" cy="267673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6518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651820"/>
            <a:ext cx="6782670" cy="40773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3038169"/>
            <a:ext cx="4473677" cy="269096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629646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664542"/>
            <a:ext cx="11769212" cy="307749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651819"/>
            <a:ext cx="11700387" cy="1976284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612490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743201"/>
            <a:ext cx="5813323" cy="29988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743200"/>
            <a:ext cx="5813322" cy="299883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621606"/>
            <a:ext cx="11798709" cy="93478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6940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3261059"/>
            <a:ext cx="5800930" cy="248098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940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61059"/>
            <a:ext cx="5823154" cy="248098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6389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638914"/>
            <a:ext cx="6782670" cy="4048766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3038169"/>
            <a:ext cx="4463845" cy="264951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632155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632154"/>
            <a:ext cx="6782670" cy="40704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3018504"/>
            <a:ext cx="4473677" cy="268413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609981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644877"/>
            <a:ext cx="11769212" cy="31069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23.02.2021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934B13-D592-4E5A-BBDD-2E9372B0E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7CEDAEF-2B0F-433F-83D0-134BE098F7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5420842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motyw 2 (j. polski)" id="{96F453D7-6438-437B-A670-ADC88292A302}" vid="{03A11284-255D-4439-98F3-D668B22973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Piotr</cp:lastModifiedBy>
  <cp:revision>4</cp:revision>
  <dcterms:created xsi:type="dcterms:W3CDTF">2021-02-23T17:54:35Z</dcterms:created>
  <dcterms:modified xsi:type="dcterms:W3CDTF">2021-02-23T18:07:19Z</dcterms:modified>
</cp:coreProperties>
</file>