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2D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456" y="1592827"/>
            <a:ext cx="6101183" cy="1753573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455" y="3575974"/>
            <a:ext cx="6101183" cy="10156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455" y="5519277"/>
            <a:ext cx="27432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2A208388-42BC-49B3-BDB4-4D75E27C9D55}" type="datetimeFigureOut">
              <a:rPr lang="pl-PL" smtClean="0"/>
              <a:pPr/>
              <a:t>23.02.2021</a:t>
            </a:fld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CE80AFB-EDFB-41FE-A746-03E6EA22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F6FD4C-C626-47F3-9D9F-D62212A5AB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4804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729164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34644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0219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411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591018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47444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42467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0251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476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984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512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34573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0618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532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08388-42BC-49B3-BDB4-4D75E27C9D55}" type="datetimeFigureOut">
              <a:rPr lang="pl-PL" smtClean="0"/>
              <a:t>23.02.2021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643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25C36-2D1C-4E53-953D-BEEE78B0F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Tytuł prezentacji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07C624C-BDF9-430C-8171-3FA3B104F5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/>
              <a:t>Podtytuł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8833990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2E2F87FE-A23D-44A0-B31C-43DD4E0AF49F}" vid="{09C7ADF1-B3BA-468F-A489-5989DBC749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Motyw pakietu Office</vt:lpstr>
      <vt:lpstr>Tytuł prezentacji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</dc:title>
  <dc:creator>Piotr</dc:creator>
  <cp:lastModifiedBy>Piotr</cp:lastModifiedBy>
  <cp:revision>1</cp:revision>
  <dcterms:created xsi:type="dcterms:W3CDTF">2021-02-23T17:50:33Z</dcterms:created>
  <dcterms:modified xsi:type="dcterms:W3CDTF">2021-02-23T17:54:21Z</dcterms:modified>
</cp:coreProperties>
</file>